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7816" y="6082813"/>
            <a:ext cx="9819781" cy="1499167"/>
            <a:chOff x="7647816" y="6082813"/>
            <a:chExt cx="9819781" cy="1499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816" y="6082813"/>
              <a:ext cx="9819781" cy="1499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537" y="2177127"/>
            <a:ext cx="11611272" cy="4258834"/>
            <a:chOff x="7112537" y="2177127"/>
            <a:chExt cx="11611272" cy="42588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537" y="2177127"/>
              <a:ext cx="11611272" cy="4258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7157" y="812110"/>
            <a:ext cx="206837" cy="242767"/>
            <a:chOff x="17587157" y="812110"/>
            <a:chExt cx="206837" cy="242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587157" y="812110"/>
              <a:ext cx="93986" cy="242767"/>
              <a:chOff x="17587157" y="812110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587157" y="812110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700008" y="812110"/>
              <a:ext cx="93986" cy="242767"/>
              <a:chOff x="17700008" y="812110"/>
              <a:chExt cx="93986" cy="2427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00008" y="812110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18070" y="857902"/>
            <a:ext cx="1851721" cy="1936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9567" y="5088243"/>
            <a:ext cx="5868112" cy="8045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9148" y="2894472"/>
            <a:ext cx="6326542" cy="24482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26796" y="6601419"/>
            <a:ext cx="947350" cy="854705"/>
            <a:chOff x="13626796" y="6601419"/>
            <a:chExt cx="947350" cy="8547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6796" y="6601419"/>
              <a:ext cx="947350" cy="854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65545" y="6601419"/>
            <a:ext cx="900294" cy="878858"/>
            <a:chOff x="14965545" y="6601419"/>
            <a:chExt cx="900294" cy="8788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5545" y="6601419"/>
              <a:ext cx="900294" cy="8788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15579" y="6534752"/>
            <a:ext cx="901023" cy="980561"/>
            <a:chOff x="16215579" y="6534752"/>
            <a:chExt cx="901023" cy="9805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5579" y="6534752"/>
              <a:ext cx="901023" cy="980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383225"/>
            <a:ext cx="3641233" cy="911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23810" y="2349307"/>
            <a:ext cx="14361170" cy="7019022"/>
            <a:chOff x="1123810" y="2349307"/>
            <a:chExt cx="14361170" cy="70190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810" y="2349307"/>
              <a:ext cx="14361170" cy="701902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4616" y="4950005"/>
            <a:ext cx="557892" cy="454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172" y="7503576"/>
            <a:ext cx="557892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383225"/>
            <a:ext cx="3641233" cy="911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216" y="5810026"/>
            <a:ext cx="1956662" cy="7902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3810" y="6020587"/>
            <a:ext cx="272817" cy="320208"/>
            <a:chOff x="1123810" y="6020587"/>
            <a:chExt cx="272817" cy="32020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3810" y="6020587"/>
              <a:ext cx="123967" cy="320208"/>
              <a:chOff x="1123810" y="6020587"/>
              <a:chExt cx="123967" cy="3202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3810" y="6020587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2660" y="6020587"/>
              <a:ext cx="123967" cy="320208"/>
              <a:chOff x="1272660" y="6020587"/>
              <a:chExt cx="123967" cy="3202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2660" y="6020587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5393" y="7020096"/>
            <a:ext cx="11491525" cy="70271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5393" y="7768184"/>
            <a:ext cx="10486325" cy="6646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8086" y="2809260"/>
            <a:ext cx="292420" cy="292420"/>
            <a:chOff x="1578086" y="2809260"/>
            <a:chExt cx="292420" cy="2924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8086" y="2809260"/>
              <a:ext cx="292420" cy="2924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8086" y="3586143"/>
            <a:ext cx="307864" cy="307864"/>
            <a:chOff x="1578086" y="3586143"/>
            <a:chExt cx="307864" cy="307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8086" y="3586143"/>
              <a:ext cx="307864" cy="307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5393" y="2637733"/>
            <a:ext cx="7964839" cy="7027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55393" y="3423885"/>
            <a:ext cx="10141001" cy="7027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78086" y="7154055"/>
            <a:ext cx="292420" cy="292420"/>
            <a:chOff x="1578086" y="7154055"/>
            <a:chExt cx="292420" cy="2924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8086" y="7154055"/>
              <a:ext cx="292420" cy="2924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8086" y="7930938"/>
            <a:ext cx="307864" cy="307864"/>
            <a:chOff x="1578086" y="7930938"/>
            <a:chExt cx="307864" cy="3078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8086" y="7930938"/>
              <a:ext cx="307864" cy="30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2372" y="1097159"/>
            <a:ext cx="15531921" cy="8091395"/>
            <a:chOff x="372372" y="1097159"/>
            <a:chExt cx="15531921" cy="80913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372" y="1097159"/>
              <a:ext cx="15531921" cy="8091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401758"/>
            <a:ext cx="3641233" cy="871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216" y="5810026"/>
            <a:ext cx="1956662" cy="7902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3810" y="6020587"/>
            <a:ext cx="272817" cy="320208"/>
            <a:chOff x="1123810" y="6020587"/>
            <a:chExt cx="272817" cy="32020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3810" y="6020587"/>
              <a:ext cx="123967" cy="320208"/>
              <a:chOff x="1123810" y="6020587"/>
              <a:chExt cx="123967" cy="3202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3810" y="6020587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2660" y="6020587"/>
              <a:ext cx="123967" cy="320208"/>
              <a:chOff x="1272660" y="6020587"/>
              <a:chExt cx="123967" cy="3202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2660" y="6020587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5390" y="6924326"/>
            <a:ext cx="10889601" cy="67414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0654" y="7684289"/>
            <a:ext cx="8953782" cy="6741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8086" y="2809260"/>
            <a:ext cx="292420" cy="292420"/>
            <a:chOff x="1578086" y="2809260"/>
            <a:chExt cx="292420" cy="2924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8086" y="2809260"/>
              <a:ext cx="292420" cy="2924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8086" y="3586143"/>
            <a:ext cx="307864" cy="307864"/>
            <a:chOff x="1578086" y="3586143"/>
            <a:chExt cx="307864" cy="3078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8086" y="3586143"/>
              <a:ext cx="307864" cy="3078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55390" y="2637733"/>
            <a:ext cx="7257944" cy="7027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55390" y="3423885"/>
            <a:ext cx="8398630" cy="6741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8150" y="7061763"/>
            <a:ext cx="292420" cy="292420"/>
            <a:chOff x="1528150" y="7061763"/>
            <a:chExt cx="292420" cy="2924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8150" y="7061763"/>
              <a:ext cx="292420" cy="2924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8150" y="7838646"/>
            <a:ext cx="307864" cy="307864"/>
            <a:chOff x="1528150" y="7838646"/>
            <a:chExt cx="307864" cy="3078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8150" y="7838646"/>
              <a:ext cx="307864" cy="30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1599" y="4479799"/>
            <a:ext cx="6388122" cy="1375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7158363" y="8694373"/>
            <a:ext cx="1499417" cy="252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704" y="1350508"/>
            <a:ext cx="2539017" cy="1341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37438" y="2779229"/>
            <a:ext cx="4027623" cy="4727256"/>
            <a:chOff x="11337438" y="2779229"/>
            <a:chExt cx="4027623" cy="47272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37438" y="2779229"/>
              <a:ext cx="1830140" cy="4727256"/>
              <a:chOff x="11337438" y="2779229"/>
              <a:chExt cx="1830140" cy="47272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37438" y="2779229"/>
                <a:ext cx="1830140" cy="47272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534920" y="2779229"/>
              <a:ext cx="1830140" cy="4727256"/>
              <a:chOff x="13534920" y="2779229"/>
              <a:chExt cx="1830140" cy="47272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4920" y="2779229"/>
                <a:ext cx="1830140" cy="472725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4411" y="3638467"/>
            <a:ext cx="3638362" cy="25505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628571" y="3699155"/>
            <a:ext cx="1390476" cy="3250460"/>
            <a:chOff x="-628571" y="3699155"/>
            <a:chExt cx="1390476" cy="32504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28571" y="3699155"/>
              <a:ext cx="1390476" cy="32504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5405" y="4854647"/>
            <a:ext cx="7842429" cy="35714"/>
            <a:chOff x="2205405" y="4854647"/>
            <a:chExt cx="7842429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5405" y="4854647"/>
              <a:ext cx="7842429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6293" y="6376469"/>
            <a:ext cx="7842429" cy="35714"/>
            <a:chOff x="2236293" y="6376469"/>
            <a:chExt cx="784242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6293" y="6376469"/>
              <a:ext cx="7842429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7159615" y="8695630"/>
            <a:ext cx="1496903" cy="252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216" y="1401758"/>
            <a:ext cx="4424709" cy="7902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992438" y="2573596"/>
            <a:ext cx="12666208" cy="5533669"/>
            <a:chOff x="1992438" y="2573596"/>
            <a:chExt cx="12666208" cy="55336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2438" y="2573596"/>
              <a:ext cx="12666208" cy="55336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89343" y="8298371"/>
            <a:ext cx="9460649" cy="7181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383225"/>
            <a:ext cx="3647300" cy="911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033315" y="2455032"/>
            <a:ext cx="12306454" cy="5558144"/>
            <a:chOff x="2033315" y="2455032"/>
            <a:chExt cx="12306454" cy="55581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3315" y="2455032"/>
              <a:ext cx="12306454" cy="55581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9338" y="8298372"/>
            <a:ext cx="9433992" cy="689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401758"/>
            <a:ext cx="5055328" cy="871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231660" y="2529342"/>
            <a:ext cx="12416988" cy="5452947"/>
            <a:chOff x="2231660" y="2529342"/>
            <a:chExt cx="12416988" cy="54529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660" y="2529342"/>
              <a:ext cx="12416988" cy="54529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4714" y="8237628"/>
            <a:ext cx="11266287" cy="1124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7158363" y="8694373"/>
            <a:ext cx="1499417" cy="252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707" y="1350507"/>
            <a:ext cx="1816532" cy="1407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37438" y="2779229"/>
            <a:ext cx="4027623" cy="4727256"/>
            <a:chOff x="11337438" y="2779229"/>
            <a:chExt cx="4027623" cy="47272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37438" y="2779229"/>
              <a:ext cx="1830140" cy="4727256"/>
              <a:chOff x="11337438" y="2779229"/>
              <a:chExt cx="1830140" cy="47272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37438" y="2779229"/>
                <a:ext cx="1830140" cy="47272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534920" y="2779229"/>
              <a:ext cx="1830140" cy="4727256"/>
              <a:chOff x="13534920" y="2779229"/>
              <a:chExt cx="1830140" cy="47272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4920" y="2779229"/>
                <a:ext cx="1830140" cy="472725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4412" y="3638469"/>
            <a:ext cx="4321953" cy="40133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628571" y="3699155"/>
            <a:ext cx="1390476" cy="3250460"/>
            <a:chOff x="-628571" y="3699155"/>
            <a:chExt cx="1390476" cy="32504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28571" y="3699155"/>
              <a:ext cx="1390476" cy="32504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5405" y="4854647"/>
            <a:ext cx="7842429" cy="35714"/>
            <a:chOff x="2205405" y="4854647"/>
            <a:chExt cx="7842429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5405" y="4854647"/>
              <a:ext cx="7842429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6293" y="6137601"/>
            <a:ext cx="7842429" cy="35714"/>
            <a:chOff x="2236293" y="6137601"/>
            <a:chExt cx="784242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6293" y="6137601"/>
              <a:ext cx="7842429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36293" y="7506485"/>
            <a:ext cx="7842429" cy="35714"/>
            <a:chOff x="2236293" y="7506485"/>
            <a:chExt cx="7842429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6293" y="7506485"/>
              <a:ext cx="7842429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16549" y="1238315"/>
            <a:ext cx="8569165" cy="7947051"/>
            <a:chOff x="3716549" y="1238315"/>
            <a:chExt cx="8569165" cy="79470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549" y="1238315"/>
              <a:ext cx="8569165" cy="7947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216" y="1383225"/>
            <a:ext cx="3247652" cy="911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78086" y="2809260"/>
            <a:ext cx="292420" cy="292420"/>
            <a:chOff x="1578086" y="2809260"/>
            <a:chExt cx="292420" cy="2924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086" y="2809260"/>
              <a:ext cx="292420" cy="2924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8086" y="3586143"/>
            <a:ext cx="307864" cy="307864"/>
            <a:chOff x="1578086" y="3586143"/>
            <a:chExt cx="307864" cy="3078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8086" y="3586143"/>
              <a:ext cx="307864" cy="3078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3216" y="5810026"/>
            <a:ext cx="1956662" cy="790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3810" y="6020587"/>
            <a:ext cx="272817" cy="320208"/>
            <a:chOff x="1123810" y="6020587"/>
            <a:chExt cx="272817" cy="3202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3810" y="6020587"/>
              <a:ext cx="123967" cy="320208"/>
              <a:chOff x="1123810" y="6020587"/>
              <a:chExt cx="123967" cy="3202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3810" y="6020587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2660" y="6020587"/>
              <a:ext cx="123967" cy="320208"/>
              <a:chOff x="1272660" y="6020587"/>
              <a:chExt cx="123967" cy="3202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2660" y="6020587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60571" y="6724187"/>
            <a:ext cx="10651173" cy="67414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00710" y="7624708"/>
            <a:ext cx="9159630" cy="6646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60571" y="2638697"/>
            <a:ext cx="8858878" cy="7181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5024" y="3401813"/>
            <a:ext cx="4506278" cy="6895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78086" y="6928429"/>
            <a:ext cx="292420" cy="292420"/>
            <a:chOff x="1578086" y="6928429"/>
            <a:chExt cx="292420" cy="2924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8086" y="6928429"/>
              <a:ext cx="292420" cy="2924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8086" y="7705313"/>
            <a:ext cx="307864" cy="307864"/>
            <a:chOff x="1578086" y="7705313"/>
            <a:chExt cx="307864" cy="3078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8086" y="7705313"/>
              <a:ext cx="307864" cy="30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85" y="754774"/>
            <a:ext cx="17295238" cy="8852357"/>
            <a:chOff x="-899185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185" y="754774"/>
              <a:ext cx="17295238" cy="8852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7154524" y="8690540"/>
            <a:ext cx="1507084" cy="252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20849" y="1328135"/>
            <a:ext cx="15025004" cy="7653362"/>
            <a:chOff x="620849" y="1328135"/>
            <a:chExt cx="15025004" cy="7653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849" y="1328135"/>
              <a:ext cx="15025004" cy="7653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2023-01-03T16:56:45Z</dcterms:created>
  <dcterms:modified xsi:type="dcterms:W3CDTF">2023-01-03T16:56:45Z</dcterms:modified>
</cp:coreProperties>
</file>